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4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Giuseppe Campo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Matricola: 1000001653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Data: 29/03/2022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76BAA6F-A12D-4E3A-B9FC-A03EDE852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05" y="243129"/>
            <a:ext cx="1621007" cy="6371741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A0ED88A-2E7D-4FE4-9939-398B6B4F7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56" y="1074500"/>
            <a:ext cx="2079457" cy="264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A8D941-150C-4D92-A92D-FE5BAA7D854F}"/>
              </a:ext>
            </a:extLst>
          </p:cNvPr>
          <p:cNvSpPr txBox="1"/>
          <p:nvPr/>
        </p:nvSpPr>
        <p:spPr>
          <a:xfrm>
            <a:off x="4367695" y="658343"/>
            <a:ext cx="299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html:</a:t>
            </a:r>
          </a:p>
        </p:txBody>
      </p:sp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286C53C4-65F4-4145-B383-6032B1416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9131" r="45381" b="40254"/>
          <a:stretch/>
        </p:blipFill>
        <p:spPr>
          <a:xfrm>
            <a:off x="4504548" y="3428999"/>
            <a:ext cx="7140880" cy="181886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1A9370-E20D-42B1-9580-EC40099BC599}"/>
              </a:ext>
            </a:extLst>
          </p:cNvPr>
          <p:cNvSpPr txBox="1"/>
          <p:nvPr/>
        </p:nvSpPr>
        <p:spPr>
          <a:xfrm>
            <a:off x="4367695" y="2951922"/>
            <a:ext cx="239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CSS: </a:t>
            </a:r>
          </a:p>
        </p:txBody>
      </p:sp>
      <p:pic>
        <p:nvPicPr>
          <p:cNvPr id="13" name="Segnaposto contenuto 12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4E394A3B-E0BB-4C51-A1A6-F07DF8D86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62782" r="67798" b="27101"/>
          <a:stretch/>
        </p:blipFill>
        <p:spPr>
          <a:xfrm>
            <a:off x="4504548" y="1372453"/>
            <a:ext cx="5627485" cy="1165474"/>
          </a:xfr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Segnaposto contenuto 4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65B0073B-368D-47E8-9BC6-437300868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0" t="42714" r="71984" b="38115"/>
          <a:stretch/>
        </p:blipFill>
        <p:spPr>
          <a:xfrm>
            <a:off x="4318142" y="1346943"/>
            <a:ext cx="3050142" cy="1856610"/>
          </a:xfrm>
        </p:spPr>
      </p:pic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12B899EA-A9CE-467A-90C3-B4B021469B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" t="19728" r="72067" b="22994"/>
          <a:stretch/>
        </p:blipFill>
        <p:spPr>
          <a:xfrm>
            <a:off x="8915024" y="2586401"/>
            <a:ext cx="2559761" cy="392818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00EE59B-A197-4A4C-BA2E-A93A231FA4CD}"/>
              </a:ext>
            </a:extLst>
          </p:cNvPr>
          <p:cNvSpPr txBox="1"/>
          <p:nvPr/>
        </p:nvSpPr>
        <p:spPr>
          <a:xfrm>
            <a:off x="4590661" y="586855"/>
            <a:ext cx="292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Html: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554FCB-56E2-4BF4-83FE-500837597230}"/>
              </a:ext>
            </a:extLst>
          </p:cNvPr>
          <p:cNvSpPr txBox="1"/>
          <p:nvPr/>
        </p:nvSpPr>
        <p:spPr>
          <a:xfrm>
            <a:off x="5985212" y="4550495"/>
            <a:ext cx="292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CSS:</a:t>
            </a:r>
          </a:p>
        </p:txBody>
      </p:sp>
      <p:pic>
        <p:nvPicPr>
          <p:cNvPr id="9" name="Immagine 8" descr="Immagine che contiene testo, screenshot, monitor, interni&#10;&#10;Descrizione generata automaticamente">
            <a:extLst>
              <a:ext uri="{FF2B5EF4-FFF2-40B4-BE49-F238E27FC236}">
                <a16:creationId xmlns:a16="http://schemas.microsoft.com/office/drawing/2014/main" id="{5BF236EB-7FC2-4652-9ABF-FD6CD23488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63423" r="92116" b="31222"/>
          <a:stretch/>
        </p:blipFill>
        <p:spPr>
          <a:xfrm>
            <a:off x="4712909" y="5414031"/>
            <a:ext cx="3311616" cy="769487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69073D0-0C47-4EF8-9201-8C34DB65E2DA}"/>
              </a:ext>
            </a:extLst>
          </p:cNvPr>
          <p:cNvCxnSpPr/>
          <p:nvPr/>
        </p:nvCxnSpPr>
        <p:spPr>
          <a:xfrm>
            <a:off x="7450118" y="4735161"/>
            <a:ext cx="1328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998FF7C6-EA68-4A05-8480-FF79186F370D}"/>
              </a:ext>
            </a:extLst>
          </p:cNvPr>
          <p:cNvCxnSpPr/>
          <p:nvPr/>
        </p:nvCxnSpPr>
        <p:spPr>
          <a:xfrm>
            <a:off x="6624735" y="4833257"/>
            <a:ext cx="0" cy="41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538E0B8-7730-4AFD-A4B9-9CF185E41C9C}"/>
              </a:ext>
            </a:extLst>
          </p:cNvPr>
          <p:cNvCxnSpPr/>
          <p:nvPr/>
        </p:nvCxnSpPr>
        <p:spPr>
          <a:xfrm>
            <a:off x="5430416" y="849086"/>
            <a:ext cx="0" cy="49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12105FCB-1DB0-4158-810B-22A37B6BDF8A}"/>
              </a:ext>
            </a:extLst>
          </p:cNvPr>
          <p:cNvCxnSpPr/>
          <p:nvPr/>
        </p:nvCxnSpPr>
        <p:spPr>
          <a:xfrm>
            <a:off x="6055567" y="771521"/>
            <a:ext cx="1063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 descr="Immagine che contiene testo, screenshot, monitor, interni&#10;&#10;Descrizione generata automaticamente">
            <a:extLst>
              <a:ext uri="{FF2B5EF4-FFF2-40B4-BE49-F238E27FC236}">
                <a16:creationId xmlns:a16="http://schemas.microsoft.com/office/drawing/2014/main" id="{D09433A7-F5E2-4786-B6A6-019E8D26B7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56865" r="89717" b="34191"/>
          <a:stretch/>
        </p:blipFill>
        <p:spPr>
          <a:xfrm>
            <a:off x="7488029" y="358165"/>
            <a:ext cx="4261509" cy="126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48FFD5-51C6-4F0E-9CD4-84D44989268B}"/>
              </a:ext>
            </a:extLst>
          </p:cNvPr>
          <p:cNvSpPr txBox="1"/>
          <p:nvPr/>
        </p:nvSpPr>
        <p:spPr>
          <a:xfrm>
            <a:off x="4590662" y="326722"/>
            <a:ext cx="292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Html: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AB21B16-199C-4AE1-95BD-47873BD6BA4D}"/>
              </a:ext>
            </a:extLst>
          </p:cNvPr>
          <p:cNvSpPr txBox="1"/>
          <p:nvPr/>
        </p:nvSpPr>
        <p:spPr>
          <a:xfrm>
            <a:off x="4217440" y="3244333"/>
            <a:ext cx="292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CSS:</a:t>
            </a:r>
          </a:p>
        </p:txBody>
      </p:sp>
      <p:pic>
        <p:nvPicPr>
          <p:cNvPr id="5" name="Immagine 4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93C463E5-9C67-4129-9827-29014933C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14653" r="59066" b="52405"/>
          <a:stretch/>
        </p:blipFill>
        <p:spPr>
          <a:xfrm>
            <a:off x="4134810" y="703309"/>
            <a:ext cx="7839223" cy="1837715"/>
          </a:xfrm>
          <a:prstGeom prst="rect">
            <a:avLst/>
          </a:prstGeom>
        </p:spPr>
      </p:pic>
      <p:pic>
        <p:nvPicPr>
          <p:cNvPr id="9" name="Immagine 8" descr="Immagine che contiene testo, monitor, screenshot&#10;&#10;Descrizione generata automaticamente">
            <a:extLst>
              <a:ext uri="{FF2B5EF4-FFF2-40B4-BE49-F238E27FC236}">
                <a16:creationId xmlns:a16="http://schemas.microsoft.com/office/drawing/2014/main" id="{AF2D9229-9617-4ED1-9FC8-ABEF576F1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" t="11111" r="88291" b="21531"/>
          <a:stretch/>
        </p:blipFill>
        <p:spPr>
          <a:xfrm>
            <a:off x="6151197" y="2715208"/>
            <a:ext cx="2129232" cy="39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9AFBD6C5-A054-4431-8EA6-79D709A79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64962" r="30951" b="19356"/>
          <a:stretch/>
        </p:blipFill>
        <p:spPr>
          <a:xfrm>
            <a:off x="4504548" y="783680"/>
            <a:ext cx="7570385" cy="1084031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CB5477-C599-4D08-81EA-79B71F64A35A}"/>
              </a:ext>
            </a:extLst>
          </p:cNvPr>
          <p:cNvSpPr txBox="1"/>
          <p:nvPr/>
        </p:nvSpPr>
        <p:spPr>
          <a:xfrm>
            <a:off x="4504548" y="272374"/>
            <a:ext cx="283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html:</a:t>
            </a:r>
          </a:p>
        </p:txBody>
      </p:sp>
      <p:pic>
        <p:nvPicPr>
          <p:cNvPr id="9" name="Immagine 8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C8F2819D-29D9-4AC8-817E-09526691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27461" r="70089" b="18441"/>
          <a:stretch/>
        </p:blipFill>
        <p:spPr>
          <a:xfrm>
            <a:off x="6784326" y="2135327"/>
            <a:ext cx="3675720" cy="434465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152242-5B73-49AA-8F78-989F59F4DF52}"/>
              </a:ext>
            </a:extLst>
          </p:cNvPr>
          <p:cNvSpPr txBox="1"/>
          <p:nvPr/>
        </p:nvSpPr>
        <p:spPr>
          <a:xfrm>
            <a:off x="4504548" y="3439138"/>
            <a:ext cx="21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CSS: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44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MHW1</vt:lpstr>
      <vt:lpstr>Layout complessivo HTML+CSS</vt:lpstr>
      <vt:lpstr>Header</vt:lpstr>
      <vt:lpstr>Menù navigazione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GIUSEPPE CAMPO</cp:lastModifiedBy>
  <cp:revision>7</cp:revision>
  <dcterms:created xsi:type="dcterms:W3CDTF">2021-03-24T16:57:46Z</dcterms:created>
  <dcterms:modified xsi:type="dcterms:W3CDTF">2022-04-01T20:18:51Z</dcterms:modified>
</cp:coreProperties>
</file>